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908"/>
    <p:restoredTop sz="94589"/>
  </p:normalViewPr>
  <p:slideViewPr>
    <p:cSldViewPr snapToGrid="0" snapToObjects="1">
      <p:cViewPr varScale="1">
        <p:scale>
          <a:sx n="61" d="100"/>
          <a:sy n="61" d="100"/>
        </p:scale>
        <p:origin x="24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368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6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96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41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9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53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2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585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69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89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95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336482-FD14-AC45-A9BF-E3BE672B151F}" type="datetimeFigureOut">
              <a:rPr lang="en-US" smtClean="0"/>
              <a:t>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CCFED-41C7-6C43-9ACF-56B9739B71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09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" t="3582" r="201" b="22274"/>
          <a:stretch/>
        </p:blipFill>
        <p:spPr>
          <a:xfrm>
            <a:off x="1016000" y="-237067"/>
            <a:ext cx="10227733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2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4914" b="-625"/>
          <a:stretch/>
        </p:blipFill>
        <p:spPr>
          <a:xfrm>
            <a:off x="2401824" y="1917986"/>
            <a:ext cx="5077968" cy="2946622"/>
          </a:xfrm>
        </p:spPr>
      </p:pic>
    </p:spTree>
    <p:extLst>
      <p:ext uri="{BB962C8B-B14F-4D97-AF65-F5344CB8AC3E}">
        <p14:creationId xmlns:p14="http://schemas.microsoft.com/office/powerpoint/2010/main" val="294712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74" t="8230" r="313"/>
          <a:stretch/>
        </p:blipFill>
        <p:spPr>
          <a:xfrm>
            <a:off x="4261104" y="2029968"/>
            <a:ext cx="5321808" cy="279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53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2200"/>
            <a:ext cx="12192000" cy="465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63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" t="3582" r="201" b="22274"/>
          <a:stretch/>
        </p:blipFill>
        <p:spPr>
          <a:xfrm>
            <a:off x="2036725" y="2463603"/>
            <a:ext cx="3731141" cy="185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273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Gonzalez</dc:creator>
  <cp:lastModifiedBy>Andrew Gonzalez</cp:lastModifiedBy>
  <cp:revision>10</cp:revision>
  <dcterms:created xsi:type="dcterms:W3CDTF">2017-01-10T21:57:10Z</dcterms:created>
  <dcterms:modified xsi:type="dcterms:W3CDTF">2017-01-13T23:11:46Z</dcterms:modified>
</cp:coreProperties>
</file>

<file path=docProps/thumbnail.jpeg>
</file>